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C9F0A7-6740-4597-B26A-ABE53E79CFD4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9A240F3-69DA-42D2-A99F-173228B6C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Serbia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By: Jake </a:t>
            </a:r>
            <a:r>
              <a:rPr lang="en-US" dirty="0" err="1" smtClean="0"/>
              <a:t>Leckie</a:t>
            </a:r>
            <a:endParaRPr lang="en-US" dirty="0" smtClean="0"/>
          </a:p>
          <a:p>
            <a:r>
              <a:rPr lang="en-US" dirty="0" err="1" smtClean="0"/>
              <a:t>Karissa</a:t>
            </a:r>
            <a:r>
              <a:rPr lang="en-US" dirty="0" smtClean="0"/>
              <a:t> </a:t>
            </a:r>
            <a:r>
              <a:rPr lang="en-US" dirty="0" err="1" smtClean="0"/>
              <a:t>Senft</a:t>
            </a:r>
            <a:endParaRPr lang="en-US" dirty="0" smtClean="0"/>
          </a:p>
          <a:p>
            <a:r>
              <a:rPr lang="en-US" dirty="0" smtClean="0"/>
              <a:t>Jake R.</a:t>
            </a:r>
            <a:endParaRPr lang="en-US" dirty="0"/>
          </a:p>
        </p:txBody>
      </p:sp>
      <p:sp>
        <p:nvSpPr>
          <p:cNvPr id="6" name="Smiley Face 5"/>
          <p:cNvSpPr/>
          <p:nvPr/>
        </p:nvSpPr>
        <p:spPr>
          <a:xfrm>
            <a:off x="6172200" y="2819400"/>
            <a:ext cx="457200" cy="457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Serb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came from Slavic settlements with Greeks in the south and Romains In the south.</a:t>
            </a:r>
          </a:p>
          <a:p>
            <a:r>
              <a:rPr lang="en-US" dirty="0" smtClean="0"/>
              <a:t>There were a couple different rulers such as </a:t>
            </a:r>
            <a:r>
              <a:rPr lang="en-US" dirty="0" smtClean="0"/>
              <a:t>Greeks, </a:t>
            </a:r>
            <a:r>
              <a:rPr lang="en-US" dirty="0" smtClean="0"/>
              <a:t>Romains And </a:t>
            </a:r>
            <a:r>
              <a:rPr lang="en-US" dirty="0"/>
              <a:t>R</a:t>
            </a:r>
            <a:r>
              <a:rPr lang="en-US" dirty="0" smtClean="0"/>
              <a:t>ussians </a:t>
            </a:r>
          </a:p>
          <a:p>
            <a:r>
              <a:rPr lang="en-US" dirty="0" smtClean="0"/>
              <a:t>Most of the Serbians practice Serbian Orthodoxy</a:t>
            </a:r>
          </a:p>
          <a:p>
            <a:r>
              <a:rPr lang="en-US" dirty="0" smtClean="0"/>
              <a:t>Their economy is based on subsistence </a:t>
            </a:r>
            <a:r>
              <a:rPr lang="en-US" dirty="0" err="1" smtClean="0"/>
              <a:t>agricuture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Serbian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Danube River</a:t>
            </a:r>
          </a:p>
          <a:p>
            <a:r>
              <a:rPr lang="en-US" dirty="0" smtClean="0"/>
              <a:t>Iron Gate Dam</a:t>
            </a:r>
          </a:p>
          <a:p>
            <a:r>
              <a:rPr lang="en-US" dirty="0" smtClean="0"/>
              <a:t>The Morava River</a:t>
            </a:r>
          </a:p>
          <a:p>
            <a:r>
              <a:rPr lang="en-US" dirty="0" smtClean="0"/>
              <a:t>All provide transportation and electricity</a:t>
            </a:r>
          </a:p>
          <a:p>
            <a:r>
              <a:rPr lang="en-US" dirty="0" smtClean="0"/>
              <a:t>The Greeks influenced the Orthodox side of Serbia</a:t>
            </a:r>
          </a:p>
          <a:p>
            <a:r>
              <a:rPr lang="en-US" dirty="0" smtClean="0"/>
              <a:t>The Roman influenced the Catholic side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Serbia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war they were in Kosovo War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94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Serbia </vt:lpstr>
      <vt:lpstr>Serb history</vt:lpstr>
      <vt:lpstr>Serbian history</vt:lpstr>
      <vt:lpstr>Serbia history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Serbia </dc:title>
  <dc:creator>jacobrleckie</dc:creator>
  <cp:lastModifiedBy>jacobrleckie</cp:lastModifiedBy>
  <cp:revision>5</cp:revision>
  <dcterms:created xsi:type="dcterms:W3CDTF">2010-04-30T18:15:17Z</dcterms:created>
  <dcterms:modified xsi:type="dcterms:W3CDTF">2010-05-03T17:12:56Z</dcterms:modified>
</cp:coreProperties>
</file>